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9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99" r:id="rId25"/>
    <p:sldId id="278" r:id="rId26"/>
    <p:sldId id="279" r:id="rId27"/>
    <p:sldId id="280" r:id="rId28"/>
    <p:sldId id="281" r:id="rId29"/>
    <p:sldId id="282" r:id="rId30"/>
    <p:sldId id="283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300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55F86-3B58-4D77-9230-BD6F1B44F046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1C007-7FF2-4CB0-B3B0-42C0DA24F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427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1C007-7FF2-4CB0-B3B0-42C0DA24FF0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28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80FF1-7105-DBA9-93D4-BFD46B777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0A153B-4DEC-7F48-884F-FC2DF4D366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593320-25C3-C529-E0C2-FA4F21781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678E9-18A4-4812-B88C-5DE95A60C89F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2D8B6E-A6FD-8F21-3EBA-E5EFD5D9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C209F1-272C-9BB5-7B16-045896BB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E3823-5177-4694-AA6E-C2A2CC9BD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947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E4520-97D5-D449-1F04-F575A3C52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69CC29-DFF2-206F-6E5B-634A0F45F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D72573-4630-95C1-482F-9BAA5B9F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678E9-18A4-4812-B88C-5DE95A60C89F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A081C-4DB6-3358-A442-37EAA45FA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3869C6-D32E-A57A-DC4F-52A399909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E3823-5177-4694-AA6E-C2A2CC9BD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244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24292-D1F1-0361-BFD5-2FC8F6C551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EF1622-922D-1706-A769-01596C2B4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77CBA9-0267-7F05-1DE6-CBC309A61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678E9-18A4-4812-B88C-5DE95A60C89F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DC75C8-EC59-BED5-BCB2-F091B287C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5202A0-1AC3-2DCD-79B5-AD752A64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E3823-5177-4694-AA6E-C2A2CC9BD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460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F353E-4296-6324-65C6-F96EF70D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85219D-63DF-0C6A-0CD8-CE9EFE230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B47232-6AF3-47E3-714C-6B277B245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678E9-18A4-4812-B88C-5DE95A60C89F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1470BF-90B9-0016-41E1-415CE841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3FCB1E-F4ED-C4BE-DB4A-ADCADC5FE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E3823-5177-4694-AA6E-C2A2CC9BD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467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182C7-6319-A0C5-953C-9BBBFA6E0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A783C9-6C13-78D7-019D-427876C9B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4542F3-D6DF-4B14-232F-2A312F581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678E9-18A4-4812-B88C-5DE95A60C89F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C0618-0719-695D-DC85-035E78DD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E700AD-8AC8-4AB8-8CB7-3907FA379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E3823-5177-4694-AA6E-C2A2CC9BD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98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92F786-7050-51ED-C007-5755639FA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6A7119-3B75-E888-B03E-81AA00ED2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72A333-DA95-9A75-555D-2BC52D80F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348782-95D5-4437-ACB8-D72D08624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678E9-18A4-4812-B88C-5DE95A60C89F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DF2342-67D8-3E5F-4FEC-3C01BDB70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716637-03BA-E72B-6E55-394644232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E3823-5177-4694-AA6E-C2A2CC9BD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456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1F690-381B-6185-2D83-E20FC367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58936B-ED54-ED4C-A8A7-6A9FCB32B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A88EB8-BDBD-34A3-F5E2-3CCF33377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6E8E39-E0D3-6F27-F249-AEF342D43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826371-3B3B-6665-FE23-F57663F895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FB408D-FA90-D639-FCFB-AC5F531CA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678E9-18A4-4812-B88C-5DE95A60C89F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4FEFCCC-8C57-60DD-85E4-E161D0573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AC0A29-22B3-7670-8062-0C188C8CB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E3823-5177-4694-AA6E-C2A2CC9BD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39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8D22F-D025-CB9C-A8D2-C85D2913C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6E495C-E8C8-7F62-F106-CAF2010DC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678E9-18A4-4812-B88C-5DE95A60C89F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BFAADB-AC61-867E-C3C1-EBCC6AD0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F783F9-D2B2-77F3-F320-BF7A5F1F8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E3823-5177-4694-AA6E-C2A2CC9BD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39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4E52CD-9304-435B-15CC-B5F7D4022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678E9-18A4-4812-B88C-5DE95A60C89F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442F7E0-77EB-3021-14D9-25C6F3719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A2E563-9CCB-6533-E850-D7FBB6CCC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E3823-5177-4694-AA6E-C2A2CC9BD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2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BE699-9C64-9DB5-3E20-A7C6CECB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E55F46-63A4-869D-7C08-E33B5F064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D0D916-D31D-68B3-9AD5-25290DDE1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72EC9B-CAE4-DA77-79C2-1FD6CE55B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678E9-18A4-4812-B88C-5DE95A60C89F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0F5D6B-9638-EF07-C758-54C9EB237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B2F8A6-64ED-E6E8-996C-6E1BA7F6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E3823-5177-4694-AA6E-C2A2CC9BD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397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0528C-2A6B-18AE-CFA4-17F6807B2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18AC9E-3520-1E4B-7D2C-BA9AD9B717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096A9E-589A-F930-2BFF-9CDB67DA6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18CEB3-F16D-42F3-DD4D-D268D8403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678E9-18A4-4812-B88C-5DE95A60C89F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87F4D3-24D6-7159-B860-70C1C1F56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E428C5-F130-F7DB-4114-59ADC7A10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E3823-5177-4694-AA6E-C2A2CC9BD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939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FF9C8D-03BD-4766-1BB8-0F709E173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AFB029-9B42-F25B-903F-3C5518439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49C8D0-8E44-8A39-FFF6-2584D9E716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678E9-18A4-4812-B88C-5DE95A60C89F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0A22CA-817D-E5B6-6A80-766C677CE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90C2D-657B-E869-9E10-56E12E8AA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E3823-5177-4694-AA6E-C2A2CC9BD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974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F14E2-C2A1-05E2-185B-8DC406117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089965A-C3B9-CBA7-D8F8-E3D75F99E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5E0E18E-5C02-82BE-D78D-1382A910FA54}"/>
              </a:ext>
            </a:extLst>
          </p:cNvPr>
          <p:cNvSpPr/>
          <p:nvPr/>
        </p:nvSpPr>
        <p:spPr>
          <a:xfrm>
            <a:off x="519608" y="5865258"/>
            <a:ext cx="4524866" cy="36764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79726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홈페이지 </a:t>
            </a:r>
            <a:r>
              <a:rPr lang="en-US" altLang="ko-KR" sz="1400" dirty="0">
                <a:solidFill>
                  <a:srgbClr val="79726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HTTPS://CHEOL3967.GITHUB.IO/KBCARD2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ko-KR" altLang="en-US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C9DA82-A5E1-501E-F2F8-56E3DD42BA10}"/>
              </a:ext>
            </a:extLst>
          </p:cNvPr>
          <p:cNvSpPr/>
          <p:nvPr/>
        </p:nvSpPr>
        <p:spPr>
          <a:xfrm>
            <a:off x="501320" y="6311337"/>
            <a:ext cx="8176336" cy="36764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rgbClr val="79726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피그마디자인</a:t>
            </a:r>
            <a:r>
              <a:rPr lang="ko-KR" altLang="en-US" sz="1400" dirty="0">
                <a:solidFill>
                  <a:srgbClr val="79726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400" dirty="0">
                <a:solidFill>
                  <a:srgbClr val="79726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https://www.figma.com/file/70YKYRujeTFG4fveDSQXPh/KBCARD?type=design&amp;node-id=0-1&amp;mode=design&amp;t=0KzayjIEpjAt7olQ-0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ko-KR" altLang="en-US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959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3D2702-E16D-B455-3C60-5A402FB31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27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B78B9D-6D14-CDF8-9C5E-A20AA67E3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72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51D580-7ECD-3362-9995-73F2B7116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32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DF814E-25F9-19FA-8E3A-DB27AC4B4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2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794495-7CA3-868C-9AEF-0963EC1F5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12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162E72-FC0F-9258-3C34-0FE983C1D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22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6DA142-9978-CE7D-E8C5-24E0FC02D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3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F2C5F7-0C30-1A3A-ED37-DA1F05B5C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42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7E1FA3-B943-0983-9306-8CA9258D3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22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E8F6C3-278E-5F45-8910-D4B1BA121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51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C7810BA-2E65-87BE-7516-FE8973CFC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F23831-7318-7A29-2243-E442AD8AA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08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DF263D-795F-06E7-2B73-8E447BDD2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58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21355D-3E81-3743-AA36-1B08402C9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40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38F496-E85D-8E57-9966-3D95D370C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22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FA17D8-97AD-B202-11F1-A3B56DC8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22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8D74372-1943-3D6D-BE5F-9ACEA30CD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CAAD97-8BA3-AC84-29D8-461E3EE4E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35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EF6DD2-2007-406B-D03E-7F2B0394D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62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EEAF2F-005D-2AE8-F93F-14F34AE76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4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E20831-E17A-C34C-0E3E-E51EDE353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17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C93555-B49C-3D61-1216-64BAF22BF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88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F8AA7E-2EEC-197E-7D5B-C3A2461D6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84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33F0A2-B5D2-3BCE-00A2-62CF0D633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29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1D5949-B6EC-52C5-8676-ED4C5F0FB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79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45C611-5E07-0D81-54FE-3B5635EE5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19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A0F2DF-ED6F-5A9C-2864-B31312C92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77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21CE9-2402-3C2C-7B95-22A71C55B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4EE0A4-DD5D-CA07-DD88-4B61D26E1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82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1E6E4-0783-0026-40A1-FBA070B37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E0F261C-B0AC-28C1-924D-C7642DD38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18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907F5-9D71-3497-30A5-335DC9047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7CBF86-C604-2F7A-316D-1FF71D98E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46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87164-4129-8D72-90B1-AC7A0FA68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F102DC8-09CA-489A-10D6-1971B8960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20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496AB-4C60-3FF4-9B4C-7D263B87B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9BFB895-0CB2-27E8-5217-510E5E41B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26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C14D5-D52B-F538-F916-6994F07C5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C8BEB9-8F63-AA0B-BE5C-0269C252C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C2EB812-98EC-3F65-EF73-22B33DA60B8C}"/>
              </a:ext>
            </a:extLst>
          </p:cNvPr>
          <p:cNvSpPr/>
          <p:nvPr/>
        </p:nvSpPr>
        <p:spPr>
          <a:xfrm>
            <a:off x="377072" y="6259397"/>
            <a:ext cx="4694547" cy="367646"/>
          </a:xfrm>
          <a:prstGeom prst="rect">
            <a:avLst/>
          </a:prstGeom>
          <a:solidFill>
            <a:srgbClr val="F4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79726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디자인시안 </a:t>
            </a:r>
            <a:r>
              <a:rPr lang="en-US" altLang="ko-KR" sz="1400" dirty="0">
                <a:solidFill>
                  <a:srgbClr val="79726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HTTP://CHEOL3967.GITHUB.IO/KBCARD2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ko-KR" altLang="en-US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F8CC74-70ED-6AA4-0FFD-75F20C8D2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D2079D5-9A2F-2594-3313-61738C6DC682}"/>
              </a:ext>
            </a:extLst>
          </p:cNvPr>
          <p:cNvSpPr/>
          <p:nvPr/>
        </p:nvSpPr>
        <p:spPr>
          <a:xfrm>
            <a:off x="519608" y="5865258"/>
            <a:ext cx="4524866" cy="367646"/>
          </a:xfrm>
          <a:prstGeom prst="rect">
            <a:avLst/>
          </a:prstGeom>
          <a:solidFill>
            <a:srgbClr val="F4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79726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홈페이지 </a:t>
            </a:r>
            <a:r>
              <a:rPr lang="en-US" altLang="ko-KR" sz="1400" dirty="0">
                <a:solidFill>
                  <a:srgbClr val="79726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HTTPS://CHEOL3967.GITHUB.IO/KBCARD2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ko-KR" altLang="en-US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F1CECF-752F-FBF0-83C3-39F8625EE34F}"/>
              </a:ext>
            </a:extLst>
          </p:cNvPr>
          <p:cNvSpPr/>
          <p:nvPr/>
        </p:nvSpPr>
        <p:spPr>
          <a:xfrm>
            <a:off x="501320" y="6311337"/>
            <a:ext cx="8176336" cy="367646"/>
          </a:xfrm>
          <a:prstGeom prst="rect">
            <a:avLst/>
          </a:prstGeom>
          <a:solidFill>
            <a:srgbClr val="F4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rgbClr val="79726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피그마디자인</a:t>
            </a:r>
            <a:r>
              <a:rPr lang="ko-KR" altLang="en-US" sz="1400" dirty="0">
                <a:solidFill>
                  <a:srgbClr val="79726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1400" dirty="0">
                <a:solidFill>
                  <a:srgbClr val="79726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https://www.figma.com/file/70YKYRujeTFG4fveDSQXPh/KBCARD?type=design&amp;node-id=0-1&amp;mode=design&amp;t=0KzayjIEpjAt7olQ-0</a:t>
            </a:r>
            <a:r>
              <a:rPr lang="en-US" altLang="ko-KR" sz="16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endParaRPr lang="ko-KR" altLang="en-US" sz="1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629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16FC62-1885-A054-211D-0C3331D10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45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B77B9E-7FC1-9FBD-4BCB-0931C4905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7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790318-F86D-9153-C95E-23E93071F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16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DB41AB-B6D6-E2E8-45F1-6E359F39E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67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DED275-6383-A044-A11E-F05DF2DAE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99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62BD41-E40E-2E2B-7C7E-33C939523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58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101</Words>
  <Application>Microsoft Office PowerPoint</Application>
  <PresentationFormat>와이드스크린</PresentationFormat>
  <Paragraphs>6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Pretendard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</dc:creator>
  <cp:lastModifiedBy>G</cp:lastModifiedBy>
  <cp:revision>1</cp:revision>
  <dcterms:created xsi:type="dcterms:W3CDTF">2024-04-04T03:14:37Z</dcterms:created>
  <dcterms:modified xsi:type="dcterms:W3CDTF">2024-04-04T03:48:18Z</dcterms:modified>
</cp:coreProperties>
</file>